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sldIdLst>
    <p:sldId id="256" r:id="rId2"/>
    <p:sldId id="332" r:id="rId3"/>
    <p:sldId id="336" r:id="rId4"/>
    <p:sldId id="337" r:id="rId5"/>
    <p:sldId id="338" r:id="rId6"/>
    <p:sldId id="339" r:id="rId7"/>
    <p:sldId id="316" r:id="rId8"/>
  </p:sldIdLst>
  <p:sldSz cx="9144000" cy="6858000" type="screen4x3"/>
  <p:notesSz cx="9144000" cy="6858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44" autoAdjust="0"/>
    <p:restoredTop sz="95195" autoAdjust="0"/>
  </p:normalViewPr>
  <p:slideViewPr>
    <p:cSldViewPr>
      <p:cViewPr varScale="1">
        <p:scale>
          <a:sx n="46" d="100"/>
          <a:sy n="46" d="100"/>
        </p:scale>
        <p:origin x="570" y="4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5179484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5238C7C-CD04-4F18-B56D-A0CD1F739FBC}" type="datetimeFigureOut">
              <a:rPr lang="ru-RU" smtClean="0"/>
              <a:pPr/>
              <a:t>26.09.2022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4350"/>
            <a:ext cx="3429000" cy="25717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914400" y="3257550"/>
            <a:ext cx="7315200" cy="30861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651391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5179484" y="651391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B0132F0-CF6C-41BB-960F-E22BD306A70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2943501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B0132F0-CF6C-41BB-960F-E22BD306A70D}" type="slidenum">
              <a:rPr lang="ru-RU" smtClean="0"/>
              <a:pPr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7070641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3DD381-3E6C-4AC2-BF9D-0CDDDA4B84B7}" type="datetimeFigureOut">
              <a:rPr lang="ru-RU" smtClean="0"/>
              <a:pPr/>
              <a:t>26.09.2022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D6F0C3-8194-4DCE-A217-7CC06555C2A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155332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3DD381-3E6C-4AC2-BF9D-0CDDDA4B84B7}" type="datetimeFigureOut">
              <a:rPr lang="ru-RU" smtClean="0"/>
              <a:pPr/>
              <a:t>26.09.2022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D6F0C3-8194-4DCE-A217-7CC06555C2A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464156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3DD381-3E6C-4AC2-BF9D-0CDDDA4B84B7}" type="datetimeFigureOut">
              <a:rPr lang="ru-RU" smtClean="0"/>
              <a:pPr/>
              <a:t>26.09.2022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D6F0C3-8194-4DCE-A217-7CC06555C2A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674675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3DD381-3E6C-4AC2-BF9D-0CDDDA4B84B7}" type="datetimeFigureOut">
              <a:rPr lang="ru-RU" smtClean="0"/>
              <a:pPr/>
              <a:t>26.09.2022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D6F0C3-8194-4DCE-A217-7CC06555C2A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233456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3DD381-3E6C-4AC2-BF9D-0CDDDA4B84B7}" type="datetimeFigureOut">
              <a:rPr lang="ru-RU" smtClean="0"/>
              <a:pPr/>
              <a:t>26.09.2022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D6F0C3-8194-4DCE-A217-7CC06555C2A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382878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3DD381-3E6C-4AC2-BF9D-0CDDDA4B84B7}" type="datetimeFigureOut">
              <a:rPr lang="ru-RU" smtClean="0"/>
              <a:pPr/>
              <a:t>26.09.2022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D6F0C3-8194-4DCE-A217-7CC06555C2A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322714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3DD381-3E6C-4AC2-BF9D-0CDDDA4B84B7}" type="datetimeFigureOut">
              <a:rPr lang="ru-RU" smtClean="0"/>
              <a:pPr/>
              <a:t>26.09.2022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D6F0C3-8194-4DCE-A217-7CC06555C2A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292320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3DD381-3E6C-4AC2-BF9D-0CDDDA4B84B7}" type="datetimeFigureOut">
              <a:rPr lang="ru-RU" smtClean="0"/>
              <a:pPr/>
              <a:t>26.09.2022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D6F0C3-8194-4DCE-A217-7CC06555C2A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929087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3DD381-3E6C-4AC2-BF9D-0CDDDA4B84B7}" type="datetimeFigureOut">
              <a:rPr lang="ru-RU" smtClean="0"/>
              <a:pPr/>
              <a:t>26.09.2022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D6F0C3-8194-4DCE-A217-7CC06555C2A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146086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3DD381-3E6C-4AC2-BF9D-0CDDDA4B84B7}" type="datetimeFigureOut">
              <a:rPr lang="ru-RU" smtClean="0"/>
              <a:pPr/>
              <a:t>26.09.2022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D6F0C3-8194-4DCE-A217-7CC06555C2A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825011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3DD381-3E6C-4AC2-BF9D-0CDDDA4B84B7}" type="datetimeFigureOut">
              <a:rPr lang="ru-RU" smtClean="0"/>
              <a:pPr/>
              <a:t>26.09.2022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D6F0C3-8194-4DCE-A217-7CC06555C2A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705376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C3DD381-3E6C-4AC2-BF9D-0CDDDA4B84B7}" type="datetimeFigureOut">
              <a:rPr lang="ru-RU" smtClean="0"/>
              <a:pPr/>
              <a:t>26.09.2022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DD6F0C3-8194-4DCE-A217-7CC06555C2A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947212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7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jpeg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7" Type="http://schemas.openxmlformats.org/officeDocument/2006/relationships/image" Target="../media/image2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jpg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0"/>
            <a:ext cx="9612560" cy="6878782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827584" y="304801"/>
            <a:ext cx="8164015" cy="53860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endParaRPr lang="ru-RU" sz="3200" b="1" dirty="0">
              <a:solidFill>
                <a:srgbClr val="FF0000"/>
              </a:solidFill>
              <a:cs typeface="CordiaUPC" pitchFamily="34" charset="-34"/>
            </a:endParaRPr>
          </a:p>
          <a:p>
            <a:pPr lvl="0" algn="ctr"/>
            <a:endParaRPr lang="ru-RU" sz="4000" b="1" dirty="0" smtClean="0">
              <a:ln>
                <a:solidFill>
                  <a:srgbClr val="002060"/>
                </a:solidFill>
              </a:ln>
              <a:solidFill>
                <a:srgbClr val="FF0000"/>
              </a:solidFill>
              <a:latin typeface="Times New Roman" panose="02020603050405020304" pitchFamily="18" charset="0"/>
              <a:cs typeface="CordiaUPC" pitchFamily="34" charset="-34"/>
            </a:endParaRPr>
          </a:p>
          <a:p>
            <a:pPr lvl="0" algn="ctr"/>
            <a:endParaRPr lang="ru-RU" sz="4000" b="1" dirty="0" smtClean="0">
              <a:ln>
                <a:solidFill>
                  <a:srgbClr val="002060"/>
                </a:solidFill>
              </a:ln>
              <a:solidFill>
                <a:srgbClr val="FF0000"/>
              </a:solidFill>
              <a:latin typeface="Times New Roman" panose="02020603050405020304" pitchFamily="18" charset="0"/>
              <a:cs typeface="CordiaUPC" pitchFamily="34" charset="-34"/>
            </a:endParaRPr>
          </a:p>
          <a:p>
            <a:pPr lvl="0" algn="ctr"/>
            <a:r>
              <a:rPr lang="ru-RU" sz="4000" b="1" dirty="0" err="1" smtClean="0">
                <a:ln>
                  <a:solidFill>
                    <a:srgbClr val="002060"/>
                  </a:solidFill>
                </a:ln>
                <a:solidFill>
                  <a:srgbClr val="FF0000"/>
                </a:solidFill>
                <a:latin typeface="Times New Roman" panose="02020603050405020304" pitchFamily="18" charset="0"/>
                <a:cs typeface="CordiaUPC" pitchFamily="34" charset="-34"/>
              </a:rPr>
              <a:t>Очет</a:t>
            </a:r>
            <a:r>
              <a:rPr lang="ru-RU" sz="4000" b="1" dirty="0" smtClean="0">
                <a:ln>
                  <a:solidFill>
                    <a:srgbClr val="002060"/>
                  </a:solidFill>
                </a:ln>
                <a:solidFill>
                  <a:srgbClr val="FF0000"/>
                </a:solidFill>
                <a:latin typeface="Times New Roman" panose="02020603050405020304" pitchFamily="18" charset="0"/>
                <a:cs typeface="CordiaUPC" pitchFamily="34" charset="-34"/>
              </a:rPr>
              <a:t> по ПДД</a:t>
            </a:r>
          </a:p>
          <a:p>
            <a:pPr lvl="0" algn="ctr"/>
            <a:r>
              <a:rPr lang="ru-RU" sz="4000" b="1" dirty="0" smtClean="0">
                <a:ln>
                  <a:solidFill>
                    <a:srgbClr val="002060"/>
                  </a:solidFill>
                </a:ln>
                <a:solidFill>
                  <a:srgbClr val="FF0000"/>
                </a:solidFill>
                <a:latin typeface="Times New Roman" panose="02020603050405020304" pitchFamily="18" charset="0"/>
                <a:cs typeface="CordiaUPC" pitchFamily="34" charset="-34"/>
              </a:rPr>
              <a:t>МКД ОУ </a:t>
            </a:r>
          </a:p>
          <a:p>
            <a:pPr lvl="0" algn="ctr"/>
            <a:r>
              <a:rPr lang="ru-RU" sz="4000" b="1" dirty="0" smtClean="0">
                <a:ln>
                  <a:solidFill>
                    <a:srgbClr val="002060"/>
                  </a:solidFill>
                </a:ln>
                <a:solidFill>
                  <a:srgbClr val="FF0000"/>
                </a:solidFill>
                <a:latin typeface="Times New Roman" panose="02020603050405020304" pitchFamily="18" charset="0"/>
                <a:cs typeface="CordiaUPC" pitchFamily="34" charset="-34"/>
              </a:rPr>
              <a:t>д/с № 24</a:t>
            </a:r>
          </a:p>
          <a:p>
            <a:pPr lvl="0" algn="ctr"/>
            <a:r>
              <a:rPr lang="ru-RU" sz="4000" b="1" dirty="0" err="1">
                <a:ln>
                  <a:solidFill>
                    <a:srgbClr val="002060"/>
                  </a:solidFill>
                </a:ln>
                <a:solidFill>
                  <a:srgbClr val="FF0000"/>
                </a:solidFill>
                <a:latin typeface="Times New Roman" panose="02020603050405020304" pitchFamily="18" charset="0"/>
                <a:cs typeface="CordiaUPC" pitchFamily="34" charset="-34"/>
              </a:rPr>
              <a:t>п</a:t>
            </a:r>
            <a:r>
              <a:rPr lang="ru-RU" sz="4000" b="1" dirty="0" err="1" smtClean="0">
                <a:ln>
                  <a:solidFill>
                    <a:srgbClr val="002060"/>
                  </a:solidFill>
                </a:ln>
                <a:solidFill>
                  <a:srgbClr val="FF0000"/>
                </a:solidFill>
                <a:latin typeface="Times New Roman" panose="02020603050405020304" pitchFamily="18" charset="0"/>
                <a:cs typeface="CordiaUPC" pitchFamily="34" charset="-34"/>
              </a:rPr>
              <a:t>гт</a:t>
            </a:r>
            <a:r>
              <a:rPr lang="ru-RU" sz="4000" b="1" dirty="0" smtClean="0">
                <a:ln>
                  <a:solidFill>
                    <a:srgbClr val="002060"/>
                  </a:solidFill>
                </a:ln>
                <a:solidFill>
                  <a:srgbClr val="FF0000"/>
                </a:solidFill>
                <a:latin typeface="Times New Roman" panose="02020603050405020304" pitchFamily="18" charset="0"/>
                <a:cs typeface="CordiaUPC" pitchFamily="34" charset="-34"/>
              </a:rPr>
              <a:t> Верхние Серги</a:t>
            </a:r>
          </a:p>
          <a:p>
            <a:pPr lvl="0" algn="ctr"/>
            <a:endParaRPr lang="ru-RU" sz="3200" b="1" dirty="0" smtClean="0">
              <a:ln>
                <a:solidFill>
                  <a:srgbClr val="002060"/>
                </a:solidFill>
              </a:ln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ctr"/>
            <a:r>
              <a:rPr lang="ru-RU" sz="3200" b="1" dirty="0" smtClean="0">
                <a:ln>
                  <a:solidFill>
                    <a:srgbClr val="002060"/>
                  </a:solidFill>
                </a:ln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5888193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936" y="0"/>
            <a:ext cx="9144000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052170" y="189901"/>
            <a:ext cx="7056784" cy="1077218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3200" b="1" dirty="0" smtClean="0">
                <a:ln w="11430"/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Занятие по ПДД в младшей группе</a:t>
            </a:r>
          </a:p>
          <a:p>
            <a:pPr algn="ctr"/>
            <a:r>
              <a:rPr lang="ru-RU" sz="3200" b="1" dirty="0" smtClean="0">
                <a:ln w="11430"/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« Наш друг Светофор»</a:t>
            </a:r>
            <a:endParaRPr lang="ru-RU" sz="3200" b="1" dirty="0">
              <a:ln w="11430"/>
              <a:solidFill>
                <a:srgbClr val="00206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09423" y="1407212"/>
            <a:ext cx="3115281" cy="2337922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0501" y="1385579"/>
            <a:ext cx="2429343" cy="3237099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01313" y="1385579"/>
            <a:ext cx="2359305" cy="3143774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57686" y="3825418"/>
            <a:ext cx="2209341" cy="2943946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87029" y="3825418"/>
            <a:ext cx="2188474" cy="2916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63246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052170" y="189901"/>
            <a:ext cx="7056784" cy="156966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3200" b="1" dirty="0" smtClean="0">
                <a:ln w="11430"/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Занятие по ПДД в средней группе</a:t>
            </a:r>
          </a:p>
          <a:p>
            <a:pPr algn="ctr"/>
            <a:r>
              <a:rPr lang="ru-RU" sz="3200" b="1" dirty="0" smtClean="0">
                <a:ln w="11430"/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«Путешествие в страну «</a:t>
            </a:r>
            <a:r>
              <a:rPr lang="ru-RU" sz="3200" b="1" dirty="0" err="1" smtClean="0">
                <a:ln w="11430"/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Светофорию</a:t>
            </a:r>
            <a:r>
              <a:rPr lang="ru-RU" sz="3200" b="1" dirty="0" smtClean="0">
                <a:ln w="11430"/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endParaRPr lang="ru-RU" sz="3200" b="1" dirty="0">
              <a:ln w="11430"/>
              <a:solidFill>
                <a:srgbClr val="00206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58780" y="3284984"/>
            <a:ext cx="2375435" cy="3167247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084" y="3354999"/>
            <a:ext cx="2392183" cy="3189577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44664" y="2060848"/>
            <a:ext cx="3851920" cy="28889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63246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936" y="0"/>
            <a:ext cx="9144000" cy="6858000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3865" y="3605509"/>
            <a:ext cx="4229322" cy="3171992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6675" y="174789"/>
            <a:ext cx="4081963" cy="3061472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97648" y="96011"/>
            <a:ext cx="2499742" cy="3332989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3565" y="3380636"/>
            <a:ext cx="2499742" cy="33329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63246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936" y="0"/>
            <a:ext cx="9144000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052170" y="120628"/>
            <a:ext cx="7056784" cy="156966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3200" b="1" dirty="0" smtClean="0">
                <a:ln w="11430"/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Старшая группа </a:t>
            </a:r>
          </a:p>
          <a:p>
            <a:pPr algn="ctr"/>
            <a:r>
              <a:rPr lang="ru-RU" sz="3200" b="1" dirty="0" smtClean="0">
                <a:ln w="11430"/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Беседа на тему «Безопасность на дорогах»</a:t>
            </a:r>
            <a:endParaRPr lang="ru-RU" sz="3200" b="1" dirty="0">
              <a:ln w="11430"/>
              <a:solidFill>
                <a:srgbClr val="00206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5059" y="1840438"/>
            <a:ext cx="4536504" cy="3402378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9992" y="3284984"/>
            <a:ext cx="4475989" cy="33569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63246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936" y="0"/>
            <a:ext cx="9144000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052170" y="189901"/>
            <a:ext cx="7056784" cy="156966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3200" b="1" dirty="0" smtClean="0">
                <a:ln w="11430"/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Старшая , подготовительная группа</a:t>
            </a:r>
          </a:p>
          <a:p>
            <a:pPr algn="ctr"/>
            <a:r>
              <a:rPr lang="ru-RU" sz="3200" b="1" dirty="0" smtClean="0">
                <a:ln w="11430"/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Игровой досуг « Азбука юного пешехода»</a:t>
            </a:r>
            <a:endParaRPr lang="ru-RU" sz="3200" b="1" dirty="0">
              <a:ln w="11430"/>
              <a:solidFill>
                <a:srgbClr val="00206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6871" y="4254760"/>
            <a:ext cx="3360372" cy="2520280"/>
          </a:xfr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1704" y="4507810"/>
            <a:ext cx="3035829" cy="2276872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20140" y="1364992"/>
            <a:ext cx="2987824" cy="2240868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97264" y="2466029"/>
            <a:ext cx="3539600" cy="2654700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701" y="1947080"/>
            <a:ext cx="3059832" cy="22948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63246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611560" y="834444"/>
            <a:ext cx="7488832" cy="35963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</a:pPr>
            <a:endParaRPr lang="ru-RU" sz="6600" b="1" dirty="0" smtClean="0">
              <a:solidFill>
                <a:srgbClr val="FF0000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algn="ctr">
              <a:lnSpc>
                <a:spcPct val="115000"/>
              </a:lnSpc>
            </a:pPr>
            <a:r>
              <a:rPr lang="ru-RU" sz="66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Спасибо</a:t>
            </a:r>
          </a:p>
          <a:p>
            <a:pPr algn="ctr">
              <a:lnSpc>
                <a:spcPct val="115000"/>
              </a:lnSpc>
            </a:pPr>
            <a:r>
              <a:rPr lang="ru-RU" sz="66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за внимание</a:t>
            </a:r>
            <a:endParaRPr lang="ru-RU" sz="6600" b="1" dirty="0">
              <a:solidFill>
                <a:srgbClr val="FF0000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515505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Литейная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80000"/>
              </a:schemeClr>
            </a:gs>
            <a:gs pos="62000">
              <a:schemeClr val="phClr">
                <a:tint val="30000"/>
                <a:satMod val="180000"/>
              </a:schemeClr>
            </a:gs>
            <a:gs pos="100000">
              <a:schemeClr val="phClr">
                <a:tint val="22000"/>
                <a:satMod val="18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58000"/>
                <a:satMod val="150000"/>
              </a:schemeClr>
            </a:gs>
            <a:gs pos="72000">
              <a:schemeClr val="phClr">
                <a:tint val="90000"/>
                <a:satMod val="135000"/>
              </a:schemeClr>
            </a:gs>
            <a:gs pos="100000">
              <a:schemeClr val="phClr">
                <a:tint val="8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80000"/>
            </a:schemeClr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000000"/>
            </a:lightRig>
          </a:scene3d>
          <a:sp3d prstMaterial="matte">
            <a:bevelT w="63500" h="63500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3153</TotalTime>
  <Words>62</Words>
  <Application>Microsoft Office PowerPoint</Application>
  <PresentationFormat>Экран (4:3)</PresentationFormat>
  <Paragraphs>21</Paragraphs>
  <Slides>7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2" baseType="lpstr">
      <vt:lpstr>Arial</vt:lpstr>
      <vt:lpstr>Calibri</vt:lpstr>
      <vt:lpstr>CordiaUPC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Админ</dc:creator>
  <cp:lastModifiedBy>Пользователь</cp:lastModifiedBy>
  <cp:revision>287</cp:revision>
  <dcterms:created xsi:type="dcterms:W3CDTF">2016-10-16T09:37:36Z</dcterms:created>
  <dcterms:modified xsi:type="dcterms:W3CDTF">2022-09-26T03:37:45Z</dcterms:modified>
</cp:coreProperties>
</file>