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32" r:id="rId3"/>
    <p:sldId id="336" r:id="rId4"/>
    <p:sldId id="337" r:id="rId5"/>
    <p:sldId id="338" r:id="rId6"/>
    <p:sldId id="339" r:id="rId7"/>
    <p:sldId id="316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5195" autoAdjust="0"/>
  </p:normalViewPr>
  <p:slideViewPr>
    <p:cSldViewPr>
      <p:cViewPr varScale="1">
        <p:scale>
          <a:sx n="46" d="100"/>
          <a:sy n="46" d="100"/>
        </p:scale>
        <p:origin x="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38C7C-CD04-4F18-B56D-A0CD1F739FBC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132F0-CF6C-41BB-960F-E22BD306A7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3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132F0-CF6C-41BB-960F-E22BD306A70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0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3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1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6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4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8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7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3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0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0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0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3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D381-3E6C-4AC2-BF9D-0CDDDA4B84B7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6F0C3-8194-4DCE-A217-7CC06555C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2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9612560" cy="68787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304801"/>
            <a:ext cx="816401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dirty="0">
              <a:solidFill>
                <a:srgbClr val="FF0000"/>
              </a:solidFill>
              <a:cs typeface="CordiaUPC" pitchFamily="34" charset="-34"/>
            </a:endParaRPr>
          </a:p>
          <a:p>
            <a:pPr lvl="0" algn="ctr"/>
            <a:endParaRPr lang="ru-RU" sz="40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CordiaUPC" pitchFamily="34" charset="-34"/>
            </a:endParaRPr>
          </a:p>
          <a:p>
            <a:pPr lvl="0" algn="ctr"/>
            <a:endParaRPr lang="ru-RU" sz="40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CordiaUPC" pitchFamily="34" charset="-34"/>
            </a:endParaRPr>
          </a:p>
          <a:p>
            <a:pPr lvl="0" algn="ctr"/>
            <a:r>
              <a:rPr lang="ru-RU" sz="40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CordiaUPC" pitchFamily="34" charset="-34"/>
              </a:rPr>
              <a:t>Очет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CordiaUPC" pitchFamily="34" charset="-34"/>
              </a:rPr>
              <a:t> по ПДД</a:t>
            </a:r>
          </a:p>
          <a:p>
            <a:pPr lvl="0"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CordiaUPC" pitchFamily="34" charset="-34"/>
              </a:rPr>
              <a:t>МКД ОУ </a:t>
            </a:r>
          </a:p>
          <a:p>
            <a:pPr lvl="0"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CordiaUPC" pitchFamily="34" charset="-34"/>
              </a:rPr>
              <a:t>д/с № 24</a:t>
            </a:r>
          </a:p>
          <a:p>
            <a:pPr lvl="0" algn="ctr"/>
            <a:r>
              <a:rPr lang="ru-RU" sz="40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CordiaUPC" pitchFamily="34" charset="-34"/>
              </a:rPr>
              <a:t>п</a:t>
            </a:r>
            <a:r>
              <a:rPr lang="ru-RU" sz="40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CordiaUPC" pitchFamily="34" charset="-34"/>
              </a:rPr>
              <a:t>гт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CordiaUPC" pitchFamily="34" charset="-34"/>
              </a:rPr>
              <a:t> Верхние Серги</a:t>
            </a:r>
          </a:p>
          <a:p>
            <a:pPr lvl="0" algn="ctr"/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8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170" y="189901"/>
            <a:ext cx="705678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ПДД в младшей группе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Наш друг Светофор»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3" y="1407212"/>
            <a:ext cx="3115281" cy="23379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1" y="1385579"/>
            <a:ext cx="2429343" cy="32370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13" y="1385579"/>
            <a:ext cx="2359305" cy="31437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86" y="3825418"/>
            <a:ext cx="2209341" cy="29439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29" y="3825418"/>
            <a:ext cx="2188474" cy="29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170" y="189901"/>
            <a:ext cx="705678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ПДД в средней группе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«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Светофорию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80" y="3284984"/>
            <a:ext cx="2375435" cy="3167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" y="3354999"/>
            <a:ext cx="2392183" cy="3189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64" y="2060848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5" y="3605509"/>
            <a:ext cx="4229322" cy="3171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5" y="174789"/>
            <a:ext cx="4081963" cy="3061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48" y="96011"/>
            <a:ext cx="2499742" cy="33329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5" y="3380636"/>
            <a:ext cx="2499742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170" y="120628"/>
            <a:ext cx="705678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тему «Безопасность на дорогах»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9" y="1840438"/>
            <a:ext cx="4536504" cy="3402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170" y="189901"/>
            <a:ext cx="705678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, подготовительная группа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досуг « Азбука юного пешехода»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71" y="4254760"/>
            <a:ext cx="3360372" cy="252028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4" y="4507810"/>
            <a:ext cx="3035829" cy="227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40" y="1364992"/>
            <a:ext cx="2987824" cy="22408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64" y="2466029"/>
            <a:ext cx="3539600" cy="2654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1" y="1947080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834444"/>
            <a:ext cx="7488832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ru-RU" sz="6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Спасибо</a:t>
            </a:r>
          </a:p>
          <a:p>
            <a:pPr algn="ctr">
              <a:lnSpc>
                <a:spcPct val="115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внимание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3153</TotalTime>
  <Words>62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CordiaUPC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287</cp:revision>
  <dcterms:created xsi:type="dcterms:W3CDTF">2016-10-16T09:37:36Z</dcterms:created>
  <dcterms:modified xsi:type="dcterms:W3CDTF">2022-09-26T03:37:45Z</dcterms:modified>
</cp:coreProperties>
</file>