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0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59" d="100"/>
          <a:sy n="59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4553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etsadvs2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5999639" TargetMode="External"/><Relationship Id="rId2" Type="http://schemas.openxmlformats.org/officeDocument/2006/relationships/hyperlink" Target="https://dou24vs.tvoysadik.ru/?section_id=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3068960"/>
            <a:ext cx="8676456" cy="157984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ОТЧЕТ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исполнении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корпоративных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планов 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противодействию коррупции за 2022 год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№24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пгт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Верхние Серги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623070 Свердловская область, Нижнесергинский р-он,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пгт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Верхние Серги ул. Партизан, 24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549"/>
            <a:ext cx="8424936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Содержание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1571600" y="49461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1287437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1343000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571600" y="24315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1215429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986074" y="1784055"/>
            <a:ext cx="496257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 информационно-правового </a:t>
            </a: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обеспечения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1343000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571600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1287437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1343000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1573188" y="4106396"/>
            <a:ext cx="4222948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1287437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1343000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571600" y="5806607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1287437" y="523034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1343000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040833" y="2652235"/>
            <a:ext cx="60086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Обеспечение мер по противодействию коррупции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965139" y="3150707"/>
            <a:ext cx="616002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Организация просветительских мероприятий,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направленных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создание в обществе атмосферы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нетерпимости 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коррупционным проявлениям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861780" y="4211364"/>
            <a:ext cx="74672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взаимодействия с родителями и детьми </a:t>
            </a: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формированию антикоррупционного общественного мнения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Text Box 269"/>
          <p:cNvSpPr txBox="1">
            <a:spLocks noChangeArrowheads="1"/>
          </p:cNvSpPr>
          <p:nvPr/>
        </p:nvSpPr>
        <p:spPr bwMode="gray">
          <a:xfrm>
            <a:off x="2040833" y="5204839"/>
            <a:ext cx="659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Размещение информации о проведенных мероприятиях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177" y="3448"/>
            <a:ext cx="8784976" cy="122413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Мероприятия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информационно-правового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обеспечения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5304" y="1107505"/>
            <a:ext cx="5506816" cy="56338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Мониторинг изменений действующего законодательства в области противодействия коррупции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педагогический совет. Профилактика коррупции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служит основным источником информации о коррупции?»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20.09.2022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Размещение информации на информационных стендах в зданиях ДОУ: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информация «Недопущение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работниками ДОУ подарков от граждан, находящихся в организациях на обучении, воспитании, от супругов и родственников этих граждан» (апрель 2022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амятки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сотрудников «Коррупция рушит наши мечты!» (ноябрь 2022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Участие сотрудников, воспитанников и родителей в VIII Антикоррупционном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марафоне для учреждений Свердловской области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(ноябрь 2022 г.).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112210" y="349626"/>
            <a:ext cx="387139" cy="47777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28772" y="3869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3"/>
          <a:stretch/>
        </p:blipFill>
        <p:spPr>
          <a:xfrm>
            <a:off x="5578134" y="1181539"/>
            <a:ext cx="3523676" cy="221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51" y="3749625"/>
            <a:ext cx="373675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177" y="3448"/>
            <a:ext cx="8784976" cy="122413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Обеспечение мер по противодействию коррупции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684" y="992925"/>
            <a:ext cx="8998696" cy="311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 с сотрудниками на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тему: «Меры по предупреждению коррупции в ДОУ» 11.03.2022 г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Размещение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 о проведении мероприятий по противодействию коррупции, плана финансово-хозяйственной деятельности ДОУ и иных документов, материалов по противодействию коррупции на официальном сайте учреждения </a:t>
            </a:r>
            <a:r>
              <a:rPr lang="ru-R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http://detsadvs24.ru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разделах «Документы» и «Противодействие коррупции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Организация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антикоррупционного мониторинга.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Составление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отчета о результатах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самообследования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Учреждения и размещение результатов на официальном сайте (20.04.2022 г.)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112210" y="349626"/>
            <a:ext cx="387139" cy="47777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27684" y="38691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30" y="4292403"/>
            <a:ext cx="5058310" cy="230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" y="4106508"/>
            <a:ext cx="3515445" cy="263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78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3554"/>
            <a:ext cx="8784976" cy="122413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Организация просветительских мероприятий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684" y="992925"/>
            <a:ext cx="8998696" cy="31135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Организован конкурс информационно-агитационных плакатов среди сотрудников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Изготовление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информационно-агитационного плаката «Бери вершины, а не взятки! Стоп, коррупция!» педагогами ДОУ, ул. 30 лет Октября, 2-Б, апрель 2022 г.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Изготовление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информационно-агитационного плаката «Скажем коррупции НЕТ!» педагогами ДОУ, ул. Партизан, 24, апрель 2022 г.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Изготовление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информационно-агитационного плаката «Вместе против коррупции!» педагогами ДОУ, ул. Колхозная, 4-а, апрель 2022 г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112210" y="349626"/>
            <a:ext cx="387139" cy="47777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27684" y="38691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3"/>
          <a:stretch/>
        </p:blipFill>
        <p:spPr>
          <a:xfrm>
            <a:off x="151971" y="4087543"/>
            <a:ext cx="3071802" cy="256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28" y="4073116"/>
            <a:ext cx="3519399" cy="263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4039750"/>
            <a:ext cx="2001112" cy="266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4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5778" y="188641"/>
            <a:ext cx="8998696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сотрудников ДОУ в творческой акции «Чистые руки» (подбор материала, изготовление агитационного плаката) (05.12.2022 г.).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Проведена </a:t>
            </a:r>
            <a:r>
              <a:rPr lang="ru-RU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-игра «Вместе против коррупции» с сотрудниками ДОУ (06.12.2022 г.)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27684" y="38691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0" y="2107399"/>
            <a:ext cx="534008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14" y="1268760"/>
            <a:ext cx="3247786" cy="2697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13" y="4109931"/>
            <a:ext cx="3247787" cy="243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2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36513"/>
            <a:ext cx="8784976" cy="122413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Организация взаимодействия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родителями и детьми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684" y="992925"/>
            <a:ext cx="8998696" cy="311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Оформлены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памятки для родителей и сотрудников «Коррупция рушит наши мечты!»;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Организован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занятий для детей старшего дошкольного возраста по финансовой грамотности, куда вошли беседы, инсценировки сказок, чтение литературных произведений на тему правильного распоряжения финансовыми средствами, неприемлемости взяточничества и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воровства;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Организована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конкурс-выставка детских рисунков «Я и мои права» по мотивам сказок народов мира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Оформлена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книжная выставка «Литературные правонарушители» (март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112210" y="349626"/>
            <a:ext cx="387139" cy="47777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27684" y="38691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28" y="3890606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" y="3790976"/>
            <a:ext cx="2697480" cy="277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72" y="4213685"/>
            <a:ext cx="3331464" cy="255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94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1782" y="1299636"/>
            <a:ext cx="8240436" cy="536972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размещена на официальном сайте 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https://dou24vs.tvoysadik.ru/?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section_id=27</a:t>
            </a:r>
            <a:endParaRPr 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Ссылки, публикации, фотоотчеты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в социальном </a:t>
            </a:r>
            <a:r>
              <a:rPr lang="ru-RU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паблике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vk.com/public205999639</a:t>
            </a:r>
            <a:endParaRPr 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родительских группах </a:t>
            </a:r>
            <a:r>
              <a:rPr lang="ru-RU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Ватсап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объявлениях в детском саду. </a:t>
            </a:r>
            <a:endParaRPr 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информации 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предоставлена в полной мере. </a:t>
            </a:r>
          </a:p>
          <a:p>
            <a:pPr marL="0" indent="0">
              <a:buNone/>
            </a:pPr>
            <a:endParaRPr 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организацию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антикоррупционной работы в ДОУ 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заведующей Федорова Е.А.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47140" y="75501"/>
            <a:ext cx="7344816" cy="122413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Размещение информации о проведенных мероприятиях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1640392">
            <a:off x="707751" y="434020"/>
            <a:ext cx="522590" cy="51735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259"/>
          <p:cNvSpPr txBox="1">
            <a:spLocks noChangeArrowheads="1"/>
          </p:cNvSpPr>
          <p:nvPr/>
        </p:nvSpPr>
        <p:spPr bwMode="gray">
          <a:xfrm>
            <a:off x="790952" y="46186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4ea36c3f5c5dd1d6e4ba5d2d9f902e72f5c4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561</Words>
  <Application>Microsoft Office PowerPoint</Application>
  <PresentationFormat>Экран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ОТЧЕТ  об исполнении  корпоративных планов    по противодействию коррупции за 2022 год</vt:lpstr>
      <vt:lpstr>Содержание</vt:lpstr>
      <vt:lpstr>Мероприятия информационно-правового  обеспечения </vt:lpstr>
      <vt:lpstr>Обеспечение мер по противодействию коррупции </vt:lpstr>
      <vt:lpstr>Организация просветительских мероприятий</vt:lpstr>
      <vt:lpstr>Презентация PowerPoint</vt:lpstr>
      <vt:lpstr>Организация взаимодействия  с родителями и детьми  </vt:lpstr>
      <vt:lpstr>Размещение информации о проведенных мероприятиях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Бордюр голубых оттенков</dc:title>
  <dc:creator>obstinate</dc:creator>
  <dc:description>Шаблон презентации с сайта https://presentation-creation.ru/</dc:description>
  <cp:lastModifiedBy>Лена</cp:lastModifiedBy>
  <cp:revision>1273</cp:revision>
  <dcterms:created xsi:type="dcterms:W3CDTF">2018-02-25T09:09:03Z</dcterms:created>
  <dcterms:modified xsi:type="dcterms:W3CDTF">2023-01-24T09:08:04Z</dcterms:modified>
</cp:coreProperties>
</file>