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3" r:id="rId3"/>
    <p:sldId id="262" r:id="rId4"/>
    <p:sldId id="264" r:id="rId5"/>
    <p:sldId id="265" r:id="rId6"/>
    <p:sldId id="266" r:id="rId7"/>
    <p:sldId id="267" r:id="rId8"/>
    <p:sldId id="260" r:id="rId9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84583" autoAdjust="0"/>
  </p:normalViewPr>
  <p:slideViewPr>
    <p:cSldViewPr>
      <p:cViewPr varScale="1">
        <p:scale>
          <a:sx n="59" d="100"/>
          <a:sy n="59" d="100"/>
        </p:scale>
        <p:origin x="10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dirty="0" smtClean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344553"/>
            <a:ext cx="6480720" cy="1080120"/>
          </a:xfrm>
        </p:spPr>
        <p:txBody>
          <a:bodyPr/>
          <a:lstStyle>
            <a:lvl1pPr>
              <a:defRPr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51520" y="191549"/>
            <a:ext cx="734481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251520" y="1556792"/>
            <a:ext cx="734481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1549"/>
            <a:ext cx="734481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556792"/>
            <a:ext cx="734481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detsadvs24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public205999639" TargetMode="External"/><Relationship Id="rId2" Type="http://schemas.openxmlformats.org/officeDocument/2006/relationships/hyperlink" Target="https://dou24vs.tvoysadik.ru/?section_id=2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8520" y="3068960"/>
            <a:ext cx="8676456" cy="1579849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ОТЧЕТ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об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исполнении 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корпоративных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планов  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 противодействию коррупции за 2022 год</a:t>
            </a:r>
            <a:endParaRPr lang="ru-RU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60648"/>
            <a:ext cx="90364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казенное дошкольное образовательное учреждение</a:t>
            </a: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детский сад №24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пгт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Верхние Серги</a:t>
            </a: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623070 Свердловская область, Нижнесергинский р-он,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пгт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Верхние Серги ул. Партизан, 24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91549"/>
            <a:ext cx="8424936" cy="1224136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Содержание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Line 253"/>
          <p:cNvSpPr>
            <a:spLocks noChangeShapeType="1"/>
          </p:cNvSpPr>
          <p:nvPr/>
        </p:nvSpPr>
        <p:spPr bwMode="gray">
          <a:xfrm>
            <a:off x="1571600" y="4946182"/>
            <a:ext cx="4224536" cy="0"/>
          </a:xfrm>
          <a:prstGeom prst="line">
            <a:avLst/>
          </a:prstGeom>
          <a:noFill/>
          <a:ln w="25400">
            <a:solidFill>
              <a:schemeClr val="accent4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0" name="Rectangle 254"/>
          <p:cNvSpPr>
            <a:spLocks noChangeArrowheads="1"/>
          </p:cNvSpPr>
          <p:nvPr/>
        </p:nvSpPr>
        <p:spPr bwMode="gray">
          <a:xfrm rot="3419336">
            <a:off x="1287437" y="4369920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1" name="Text Box 255"/>
          <p:cNvSpPr txBox="1">
            <a:spLocks noChangeArrowheads="1"/>
          </p:cNvSpPr>
          <p:nvPr/>
        </p:nvSpPr>
        <p:spPr bwMode="gray">
          <a:xfrm>
            <a:off x="1343000" y="441278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2" name="Line 256"/>
          <p:cNvSpPr>
            <a:spLocks noChangeShapeType="1"/>
          </p:cNvSpPr>
          <p:nvPr/>
        </p:nvSpPr>
        <p:spPr bwMode="gray">
          <a:xfrm>
            <a:off x="1571600" y="2431582"/>
            <a:ext cx="4224536" cy="0"/>
          </a:xfrm>
          <a:prstGeom prst="line">
            <a:avLst/>
          </a:prstGeom>
          <a:noFill/>
          <a:ln w="25400">
            <a:solidFill>
              <a:schemeClr val="accent4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3" name="Rectangle 257"/>
          <p:cNvSpPr>
            <a:spLocks noChangeArrowheads="1"/>
          </p:cNvSpPr>
          <p:nvPr/>
        </p:nvSpPr>
        <p:spPr bwMode="gray">
          <a:xfrm rot="3419336">
            <a:off x="1215429" y="1855320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37" name="Text Box 258"/>
          <p:cNvSpPr txBox="1">
            <a:spLocks noChangeArrowheads="1"/>
          </p:cNvSpPr>
          <p:nvPr/>
        </p:nvSpPr>
        <p:spPr bwMode="gray">
          <a:xfrm>
            <a:off x="1986074" y="1784055"/>
            <a:ext cx="4962577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Мероприятия информационно-правового </a:t>
            </a:r>
          </a:p>
          <a:p>
            <a:pPr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обеспечения </a:t>
            </a:r>
            <a:endParaRPr lang="en-US" sz="28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8" name="Text Box 259"/>
          <p:cNvSpPr txBox="1">
            <a:spLocks noChangeArrowheads="1"/>
          </p:cNvSpPr>
          <p:nvPr/>
        </p:nvSpPr>
        <p:spPr bwMode="gray">
          <a:xfrm>
            <a:off x="1343000" y="189818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9" name="Line 260"/>
          <p:cNvSpPr>
            <a:spLocks noChangeShapeType="1"/>
          </p:cNvSpPr>
          <p:nvPr/>
        </p:nvSpPr>
        <p:spPr bwMode="gray">
          <a:xfrm>
            <a:off x="1571600" y="3269782"/>
            <a:ext cx="4224536" cy="0"/>
          </a:xfrm>
          <a:prstGeom prst="line">
            <a:avLst/>
          </a:prstGeom>
          <a:noFill/>
          <a:ln w="25400">
            <a:solidFill>
              <a:schemeClr val="accent4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3" name="Rectangle 261"/>
          <p:cNvSpPr>
            <a:spLocks noChangeArrowheads="1"/>
          </p:cNvSpPr>
          <p:nvPr/>
        </p:nvSpPr>
        <p:spPr bwMode="gray">
          <a:xfrm rot="3419336">
            <a:off x="1287437" y="2693520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44" name="Text Box 262"/>
          <p:cNvSpPr txBox="1">
            <a:spLocks noChangeArrowheads="1"/>
          </p:cNvSpPr>
          <p:nvPr/>
        </p:nvSpPr>
        <p:spPr bwMode="gray">
          <a:xfrm>
            <a:off x="1343000" y="273638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45" name="Line 263"/>
          <p:cNvSpPr>
            <a:spLocks noChangeShapeType="1"/>
          </p:cNvSpPr>
          <p:nvPr/>
        </p:nvSpPr>
        <p:spPr bwMode="gray">
          <a:xfrm>
            <a:off x="1573188" y="4106396"/>
            <a:ext cx="4222948" cy="0"/>
          </a:xfrm>
          <a:prstGeom prst="line">
            <a:avLst/>
          </a:prstGeom>
          <a:noFill/>
          <a:ln w="25400">
            <a:solidFill>
              <a:schemeClr val="accent4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6" name="Rectangle 264"/>
          <p:cNvSpPr>
            <a:spLocks noChangeArrowheads="1"/>
          </p:cNvSpPr>
          <p:nvPr/>
        </p:nvSpPr>
        <p:spPr bwMode="gray">
          <a:xfrm rot="3419336">
            <a:off x="1287437" y="3531720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47" name="Text Box 265"/>
          <p:cNvSpPr txBox="1">
            <a:spLocks noChangeArrowheads="1"/>
          </p:cNvSpPr>
          <p:nvPr/>
        </p:nvSpPr>
        <p:spPr bwMode="gray">
          <a:xfrm>
            <a:off x="1343000" y="357458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48" name="Line 266"/>
          <p:cNvSpPr>
            <a:spLocks noChangeShapeType="1"/>
          </p:cNvSpPr>
          <p:nvPr/>
        </p:nvSpPr>
        <p:spPr bwMode="gray">
          <a:xfrm>
            <a:off x="1571600" y="5806607"/>
            <a:ext cx="4224536" cy="0"/>
          </a:xfrm>
          <a:prstGeom prst="line">
            <a:avLst/>
          </a:prstGeom>
          <a:noFill/>
          <a:ln w="25400">
            <a:solidFill>
              <a:schemeClr val="accent4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9" name="Rectangle 267"/>
          <p:cNvSpPr>
            <a:spLocks noChangeArrowheads="1"/>
          </p:cNvSpPr>
          <p:nvPr/>
        </p:nvSpPr>
        <p:spPr bwMode="ltGray">
          <a:xfrm rot="3419336">
            <a:off x="1287437" y="5230345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0" name="Text Box 268"/>
          <p:cNvSpPr txBox="1">
            <a:spLocks noChangeArrowheads="1"/>
          </p:cNvSpPr>
          <p:nvPr/>
        </p:nvSpPr>
        <p:spPr bwMode="gray">
          <a:xfrm>
            <a:off x="1343000" y="527320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51" name="Text Box 269"/>
          <p:cNvSpPr txBox="1">
            <a:spLocks noChangeArrowheads="1"/>
          </p:cNvSpPr>
          <p:nvPr/>
        </p:nvSpPr>
        <p:spPr bwMode="gray">
          <a:xfrm>
            <a:off x="2040833" y="2652235"/>
            <a:ext cx="600863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Обеспечение мер по противодействию коррупции </a:t>
            </a:r>
            <a:endParaRPr lang="en-US" sz="28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52" name="Text Box 270"/>
          <p:cNvSpPr txBox="1">
            <a:spLocks noChangeArrowheads="1"/>
          </p:cNvSpPr>
          <p:nvPr/>
        </p:nvSpPr>
        <p:spPr bwMode="gray">
          <a:xfrm>
            <a:off x="1965139" y="3150707"/>
            <a:ext cx="616002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Организация просветительских мероприятий,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направленных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 создание в обществе атмосферы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нетерпимости к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коррупционным проявлениям</a:t>
            </a:r>
            <a:endParaRPr lang="en-US" sz="28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54" name="Text Box 272"/>
          <p:cNvSpPr txBox="1">
            <a:spLocks noChangeArrowheads="1"/>
          </p:cNvSpPr>
          <p:nvPr/>
        </p:nvSpPr>
        <p:spPr bwMode="gray">
          <a:xfrm>
            <a:off x="1861780" y="4211364"/>
            <a:ext cx="7467237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Организация взаимодействия с родителями и детьми </a:t>
            </a:r>
          </a:p>
          <a:p>
            <a:pPr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 формированию антикоррупционного общественного мнения </a:t>
            </a:r>
            <a:endParaRPr lang="en-US" sz="28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Text Box 269"/>
          <p:cNvSpPr txBox="1">
            <a:spLocks noChangeArrowheads="1"/>
          </p:cNvSpPr>
          <p:nvPr/>
        </p:nvSpPr>
        <p:spPr bwMode="gray">
          <a:xfrm>
            <a:off x="2040833" y="5204839"/>
            <a:ext cx="65936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Размещение информации о проведенных мероприятиях</a:t>
            </a:r>
            <a:endParaRPr lang="en-US" sz="28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6177" y="3448"/>
            <a:ext cx="8784976" cy="1224136"/>
          </a:xfrm>
        </p:spPr>
        <p:txBody>
          <a:bodyPr>
            <a:noAutofit/>
          </a:bodyPr>
          <a:lstStyle/>
          <a:p>
            <a:pPr eaLnBrk="0" hangingPunct="0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Мероприятия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информационно-правового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обеспечения 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45304" y="1107505"/>
            <a:ext cx="5506816" cy="56338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Мониторинг изменений действующего законодательства в области противодействия коррупции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педагогический совет. Профилактика коррупции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«Что служит основным источником информации о коррупции?»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20.09.2022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Размещение информации на информационных стендах в зданиях ДОУ: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информация «Недопущение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получения работниками ДОУ подарков от граждан, находящихся в организациях на обучении, воспитании, от супругов и родственников этих граждан» (апрель 2022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амятки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сотрудников «Коррупция рушит наши мечты!» (ноябрь 2022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Участие сотрудников, воспитанников и родителей в VIII Антикоррупционном 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марафоне для учреждений Свердловской области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(ноябрь 2022 г.).</a:t>
            </a:r>
          </a:p>
          <a:p>
            <a:pPr marL="0" indent="0">
              <a:buNone/>
            </a:pP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57"/>
          <p:cNvSpPr>
            <a:spLocks noChangeArrowheads="1"/>
          </p:cNvSpPr>
          <p:nvPr/>
        </p:nvSpPr>
        <p:spPr bwMode="gray">
          <a:xfrm rot="3419336">
            <a:off x="112210" y="349626"/>
            <a:ext cx="387139" cy="477776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Text Box 259"/>
          <p:cNvSpPr txBox="1">
            <a:spLocks noChangeArrowheads="1"/>
          </p:cNvSpPr>
          <p:nvPr/>
        </p:nvSpPr>
        <p:spPr bwMode="gray">
          <a:xfrm>
            <a:off x="128772" y="38691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73"/>
          <a:stretch/>
        </p:blipFill>
        <p:spPr>
          <a:xfrm>
            <a:off x="5578134" y="1181539"/>
            <a:ext cx="3523676" cy="22165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051" y="3749625"/>
            <a:ext cx="3736759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6177" y="3448"/>
            <a:ext cx="8784976" cy="1224136"/>
          </a:xfrm>
        </p:spPr>
        <p:txBody>
          <a:bodyPr>
            <a:noAutofit/>
          </a:bodyPr>
          <a:lstStyle/>
          <a:p>
            <a:pPr eaLnBrk="0" hangingPunct="0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Обеспечение мер по противодействию коррупции 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27684" y="992925"/>
            <a:ext cx="8998696" cy="31135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Беседа с сотрудниками на 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тему: «Меры по предупреждению коррупции в ДОУ» 11.03.2022 г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.;</a:t>
            </a:r>
          </a:p>
          <a:p>
            <a:pPr marL="0" lv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Размещение 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отчетов о проведении мероприятий по противодействию коррупции, плана финансово-хозяйственной деятельности ДОУ и иных документов, материалов по противодействию коррупции на официальном сайте учреждения </a:t>
            </a:r>
            <a:r>
              <a:rPr lang="ru-RU" sz="18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http://detsadvs24.ru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 разделах «Документы» и «Противодействие коррупции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marL="0" lv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Организация 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антикоррупционного мониторинга.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Составление 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отчета о результатах </a:t>
            </a:r>
            <a:r>
              <a:rPr lang="ru-RU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самообследования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деятельности Учреждения и размещение результатов на официальном сайте (20.04.2022 г.)</a:t>
            </a:r>
            <a:endPara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57"/>
          <p:cNvSpPr>
            <a:spLocks noChangeArrowheads="1"/>
          </p:cNvSpPr>
          <p:nvPr/>
        </p:nvSpPr>
        <p:spPr bwMode="gray">
          <a:xfrm rot="3419336">
            <a:off x="112210" y="349626"/>
            <a:ext cx="387139" cy="477776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Text Box 259"/>
          <p:cNvSpPr txBox="1">
            <a:spLocks noChangeArrowheads="1"/>
          </p:cNvSpPr>
          <p:nvPr/>
        </p:nvSpPr>
        <p:spPr bwMode="gray">
          <a:xfrm>
            <a:off x="127684" y="386916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4930" y="4292403"/>
            <a:ext cx="5058310" cy="2303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45" y="4106508"/>
            <a:ext cx="3515445" cy="2636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0782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23554"/>
            <a:ext cx="8784976" cy="1224136"/>
          </a:xfrm>
        </p:spPr>
        <p:txBody>
          <a:bodyPr>
            <a:noAutofit/>
          </a:bodyPr>
          <a:lstStyle/>
          <a:p>
            <a:pPr eaLnBrk="0" hangingPunct="0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Организация просветительских мероприятий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27684" y="992925"/>
            <a:ext cx="8998696" cy="311358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Организован конкурс информационно-агитационных плакатов среди сотрудников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Изготовление </a:t>
            </a:r>
            <a:r>
              <a:rPr lang="ru-RU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информационно-агитационного плаката «Бери вершины, а не взятки! Стоп, коррупция!» педагогами ДОУ, ул. 30 лет Октября, 2-Б, апрель 2022 г.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Изготовление </a:t>
            </a:r>
            <a:r>
              <a:rPr lang="ru-RU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информационно-агитационного плаката «Скажем коррупции НЕТ!» педагогами ДОУ, ул. Партизан, 24, апрель 2022 г.</a:t>
            </a:r>
          </a:p>
          <a:p>
            <a:pPr marL="0" indent="0">
              <a:buNone/>
            </a:pPr>
            <a:r>
              <a:rPr lang="ru-RU" sz="2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Изготовление </a:t>
            </a:r>
            <a:r>
              <a:rPr lang="ru-RU" sz="2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информационно-агитационного плаката «Вместе против коррупции!» педагогами ДОУ, ул. Колхозная, 4-а, апрель 2022 г</a:t>
            </a:r>
            <a:r>
              <a:rPr lang="ru-RU" sz="2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57"/>
          <p:cNvSpPr>
            <a:spLocks noChangeArrowheads="1"/>
          </p:cNvSpPr>
          <p:nvPr/>
        </p:nvSpPr>
        <p:spPr bwMode="gray">
          <a:xfrm rot="3419336">
            <a:off x="112210" y="349626"/>
            <a:ext cx="387139" cy="477776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Text Box 259"/>
          <p:cNvSpPr txBox="1">
            <a:spLocks noChangeArrowheads="1"/>
          </p:cNvSpPr>
          <p:nvPr/>
        </p:nvSpPr>
        <p:spPr bwMode="gray">
          <a:xfrm>
            <a:off x="127684" y="386916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>
                <a:solidFill>
                  <a:srgbClr val="FFFFFF"/>
                </a:solidFill>
                <a:latin typeface="Arial" charset="0"/>
              </a:rPr>
              <a:t>3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3"/>
          <a:stretch/>
        </p:blipFill>
        <p:spPr>
          <a:xfrm>
            <a:off x="151971" y="4087543"/>
            <a:ext cx="3071802" cy="25618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228" y="4073116"/>
            <a:ext cx="3519399" cy="26395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813" y="4039750"/>
            <a:ext cx="2001112" cy="26681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4243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05778" y="188641"/>
            <a:ext cx="8998696" cy="1368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сотрудников ДОУ в творческой акции «Чистые руки» (подбор материала, изготовление агитационного плаката) (05.12.2022 г.). </a:t>
            </a:r>
          </a:p>
          <a:p>
            <a:pPr marL="0" indent="0">
              <a:buNone/>
            </a:pPr>
            <a:r>
              <a:rPr lang="ru-RU" sz="1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Проведена </a:t>
            </a:r>
            <a:r>
              <a:rPr lang="ru-RU" sz="1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квест</a:t>
            </a:r>
            <a:r>
              <a:rPr lang="ru-RU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-игра «Вместе против коррупции» с сотрудниками ДОУ (06.12.2022 г.)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259"/>
          <p:cNvSpPr txBox="1">
            <a:spLocks noChangeArrowheads="1"/>
          </p:cNvSpPr>
          <p:nvPr/>
        </p:nvSpPr>
        <p:spPr bwMode="gray">
          <a:xfrm>
            <a:off x="127684" y="386916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>
                <a:solidFill>
                  <a:srgbClr val="FFFFFF"/>
                </a:solidFill>
                <a:latin typeface="Arial" charset="0"/>
              </a:rPr>
              <a:t>4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20" y="2107399"/>
            <a:ext cx="5340085" cy="40050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814" y="1268760"/>
            <a:ext cx="3247786" cy="26971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813" y="4109931"/>
            <a:ext cx="3247787" cy="2435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7293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80528" y="236513"/>
            <a:ext cx="8784976" cy="1224136"/>
          </a:xfrm>
        </p:spPr>
        <p:txBody>
          <a:bodyPr>
            <a:noAutofit/>
          </a:bodyPr>
          <a:lstStyle/>
          <a:p>
            <a:pPr eaLnBrk="0" hangingPunct="0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Организация взаимодействия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с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родителями и детьми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en-US" sz="36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27684" y="992925"/>
            <a:ext cx="8998696" cy="31135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Оформлены 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памятки для родителей и сотрудников «Коррупция рушит наши мечты!»;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Организован 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 занятий для детей старшего дошкольного возраста по финансовой грамотности, куда вошли беседы, инсценировки сказок, чтение литературных произведений на тему правильного распоряжения финансовыми средствами, неприемлемости взяточничества и 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воровства;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Организована 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конкурс-выставка детских рисунков «Я и мои права» по мотивам сказок народов мира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Оформлена 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книжная выставка «Литературные правонарушители» (март </a:t>
            </a:r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2022г</a:t>
            </a:r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sp>
        <p:nvSpPr>
          <p:cNvPr id="5" name="Rectangle 257"/>
          <p:cNvSpPr>
            <a:spLocks noChangeArrowheads="1"/>
          </p:cNvSpPr>
          <p:nvPr/>
        </p:nvSpPr>
        <p:spPr bwMode="gray">
          <a:xfrm rot="3419336">
            <a:off x="112210" y="349626"/>
            <a:ext cx="387139" cy="477776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Text Box 259"/>
          <p:cNvSpPr txBox="1">
            <a:spLocks noChangeArrowheads="1"/>
          </p:cNvSpPr>
          <p:nvPr/>
        </p:nvSpPr>
        <p:spPr bwMode="gray">
          <a:xfrm>
            <a:off x="127684" y="386916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>
                <a:solidFill>
                  <a:srgbClr val="FFFFFF"/>
                </a:solidFill>
                <a:latin typeface="Arial" charset="0"/>
              </a:rPr>
              <a:t>4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728" y="3890606"/>
            <a:ext cx="3227851" cy="2420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2" y="3790976"/>
            <a:ext cx="2697480" cy="2773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972" y="4213685"/>
            <a:ext cx="3331464" cy="2551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8941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1782" y="1299636"/>
            <a:ext cx="8240436" cy="536972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2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</a:t>
            </a:r>
            <a:r>
              <a:rPr lang="ru-RU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размещена на официальном сайте </a:t>
            </a:r>
            <a:r>
              <a:rPr lang="ru-RU" sz="2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</a:p>
          <a:p>
            <a:pPr marL="0" indent="0">
              <a:buNone/>
            </a:pP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https://dou24vs.tvoysadik.ru/?</a:t>
            </a:r>
            <a:r>
              <a:rPr lang="en-US" sz="2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section_id=27</a:t>
            </a:r>
            <a:endParaRPr lang="ru-RU" sz="2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Ссылки, публикации, фотоотчеты </a:t>
            </a:r>
            <a:r>
              <a:rPr lang="ru-RU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размещены в социальном </a:t>
            </a:r>
            <a:r>
              <a:rPr lang="ru-RU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паблике</a:t>
            </a:r>
            <a:r>
              <a:rPr lang="ru-RU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endParaRPr lang="ru-RU" sz="2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sz="2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vk.com/public205999639</a:t>
            </a:r>
            <a:endParaRPr lang="ru-RU" sz="2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</a:t>
            </a:r>
            <a:r>
              <a:rPr lang="ru-RU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родительских группах </a:t>
            </a:r>
            <a:r>
              <a:rPr lang="ru-RU" sz="2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Ватсап</a:t>
            </a:r>
            <a:r>
              <a:rPr lang="ru-RU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объявлениях в детском саду. </a:t>
            </a:r>
            <a:endParaRPr lang="ru-RU" sz="2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</a:t>
            </a:r>
            <a:r>
              <a:rPr lang="ru-RU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информации </a:t>
            </a:r>
            <a:r>
              <a:rPr lang="ru-RU" sz="2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предоставлена в полной мере. </a:t>
            </a:r>
          </a:p>
          <a:p>
            <a:pPr marL="0" indent="0">
              <a:buNone/>
            </a:pPr>
            <a:endParaRPr lang="ru-RU" sz="2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Ответственный за организацию </a:t>
            </a: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антикоррупционной работы в ДОУ  </a:t>
            </a:r>
          </a:p>
          <a:p>
            <a:pPr marL="0" indent="0">
              <a:buNone/>
            </a:pPr>
            <a:r>
              <a:rPr lang="ru-RU" sz="2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заведующей Федорова Е.А.</a:t>
            </a:r>
            <a:endParaRPr lang="ru-RU" sz="2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147140" y="75501"/>
            <a:ext cx="7344816" cy="1224136"/>
          </a:xfrm>
        </p:spPr>
        <p:txBody>
          <a:bodyPr>
            <a:noAutofit/>
          </a:bodyPr>
          <a:lstStyle/>
          <a:p>
            <a:pPr eaLnBrk="0" hangingPunct="0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Размещение информации о проведенных мероприятиях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5" name="Rectangle 257"/>
          <p:cNvSpPr>
            <a:spLocks noChangeArrowheads="1"/>
          </p:cNvSpPr>
          <p:nvPr/>
        </p:nvSpPr>
        <p:spPr bwMode="gray">
          <a:xfrm rot="1640392">
            <a:off x="707751" y="434020"/>
            <a:ext cx="522590" cy="51735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algn="ctr" eaLnBrk="0" hangingPunct="0"/>
            <a:endParaRPr lang="en-US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" name="Text Box 259"/>
          <p:cNvSpPr txBox="1">
            <a:spLocks noChangeArrowheads="1"/>
          </p:cNvSpPr>
          <p:nvPr/>
        </p:nvSpPr>
        <p:spPr bwMode="gray">
          <a:xfrm>
            <a:off x="790952" y="461863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5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e4ea36c3f5c5dd1d6e4ba5d2d9f902e72f5c4"/>
</p:tagLst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2499</TotalTime>
  <Words>561</Words>
  <Application>Microsoft Office PowerPoint</Application>
  <PresentationFormat>Экран (4:3)</PresentationFormat>
  <Paragraphs>66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ОТЧЕТ  об исполнении  корпоративных планов    по противодействию коррупции за 2022 год</vt:lpstr>
      <vt:lpstr>Содержание</vt:lpstr>
      <vt:lpstr>Мероприятия информационно-правового  обеспечения </vt:lpstr>
      <vt:lpstr>Обеспечение мер по противодействию коррупции </vt:lpstr>
      <vt:lpstr>Организация просветительских мероприятий</vt:lpstr>
      <vt:lpstr>Презентация PowerPoint</vt:lpstr>
      <vt:lpstr>Организация взаимодействия  с родителями и детьми  </vt:lpstr>
      <vt:lpstr>Размещение информации о проведенных мероприятиях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Бордюр голубых оттенков</dc:title>
  <dc:creator>obstinate</dc:creator>
  <dc:description>Шаблон презентации с сайта https://presentation-creation.ru/</dc:description>
  <cp:lastModifiedBy>Лена</cp:lastModifiedBy>
  <cp:revision>1273</cp:revision>
  <dcterms:created xsi:type="dcterms:W3CDTF">2018-02-25T09:09:03Z</dcterms:created>
  <dcterms:modified xsi:type="dcterms:W3CDTF">2023-01-24T09:08:04Z</dcterms:modified>
</cp:coreProperties>
</file>